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handoutMasterIdLst>
    <p:handoutMasterId r:id="rId55"/>
  </p:handoutMasterIdLst>
  <p:sldIdLst>
    <p:sldId id="34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59" r:id="rId24"/>
    <p:sldId id="360" r:id="rId25"/>
    <p:sldId id="361" r:id="rId26"/>
    <p:sldId id="362" r:id="rId27"/>
    <p:sldId id="342" r:id="rId28"/>
    <p:sldId id="343" r:id="rId29"/>
    <p:sldId id="287" r:id="rId30"/>
    <p:sldId id="363" r:id="rId31"/>
    <p:sldId id="313" r:id="rId32"/>
    <p:sldId id="356" r:id="rId33"/>
    <p:sldId id="311" r:id="rId34"/>
    <p:sldId id="312" r:id="rId35"/>
    <p:sldId id="357" r:id="rId36"/>
    <p:sldId id="314" r:id="rId37"/>
    <p:sldId id="315" r:id="rId38"/>
    <p:sldId id="316" r:id="rId39"/>
    <p:sldId id="317" r:id="rId40"/>
    <p:sldId id="318" r:id="rId41"/>
    <p:sldId id="336" r:id="rId42"/>
    <p:sldId id="337" r:id="rId43"/>
    <p:sldId id="346" r:id="rId44"/>
    <p:sldId id="349" r:id="rId45"/>
    <p:sldId id="347" r:id="rId46"/>
    <p:sldId id="348" r:id="rId47"/>
    <p:sldId id="350" r:id="rId48"/>
    <p:sldId id="351" r:id="rId49"/>
    <p:sldId id="352" r:id="rId50"/>
    <p:sldId id="353" r:id="rId51"/>
    <p:sldId id="354" r:id="rId52"/>
    <p:sldId id="355" r:id="rId53"/>
    <p:sldId id="329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79" d="100"/>
          <a:sy n="79" d="100"/>
        </p:scale>
        <p:origin x="14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CEEC3D-0BEB-4765-AE79-ECABA49ADDE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D3FEC4-C81A-4AC7-8CF7-97A23BD72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8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928F4-7ADE-4011-A63B-C8A7E64E9C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4720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57FBB-6DEA-4232-A5D5-180D3797CE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2258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1C81-DFE9-497A-B20F-E21FB0A371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0857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4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8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90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127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14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98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3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9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EC05-1802-4DF8-99BF-79BBD92668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3877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61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0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2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8F338-EFEF-4743-9CE7-63FF3E4436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081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16857-36B3-4089-9FED-CFE41A8893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006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B77F-7AAD-4E8A-A168-E0DCE2ECE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585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E1F7-DBBF-4EE0-BD6E-D7EEA87FD5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2160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5FC32-7BE3-42DB-98AE-78E9D8F92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4099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92E8C-20C8-4356-B696-87FEA3F24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7909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A1E1F-BF9D-4E9D-AB3F-B26E28F6A6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4494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D7AB7F-D609-4B4D-8E30-6E65A6DABB8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7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7/26/2018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12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1AC9A0-135F-4813-91F4-B98FB6569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4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>
            <a:extLst>
              <a:ext uri="{FF2B5EF4-FFF2-40B4-BE49-F238E27FC236}">
                <a16:creationId xmlns:a16="http://schemas.microsoft.com/office/drawing/2014/main" id="{0B1E8110-CFBA-4AE8-A961-59E598DA3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4" descr="Candy-Bar-10">
            <a:extLst>
              <a:ext uri="{FF2B5EF4-FFF2-40B4-BE49-F238E27FC236}">
                <a16:creationId xmlns:a16="http://schemas.microsoft.com/office/drawing/2014/main" id="{4D654B43-308D-4897-8938-B41F3BCA35E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>
            <a:extLst>
              <a:ext uri="{FF2B5EF4-FFF2-40B4-BE49-F238E27FC236}">
                <a16:creationId xmlns:a16="http://schemas.microsoft.com/office/drawing/2014/main" id="{8FDE40AE-EA8F-48B8-829B-EC4EBB684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4" descr="Candy-Bar-11">
            <a:extLst>
              <a:ext uri="{FF2B5EF4-FFF2-40B4-BE49-F238E27FC236}">
                <a16:creationId xmlns:a16="http://schemas.microsoft.com/office/drawing/2014/main" id="{B82AAB98-9006-4463-A0AA-A05F2CF9246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E94A0979-644B-45A6-9DA2-FA313DDE0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4" descr="Candy-Bar-12">
            <a:extLst>
              <a:ext uri="{FF2B5EF4-FFF2-40B4-BE49-F238E27FC236}">
                <a16:creationId xmlns:a16="http://schemas.microsoft.com/office/drawing/2014/main" id="{F6A3C2D2-EAEE-40C8-BB1A-F22781D65DE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7F2725E3-0220-4A20-A74E-EFEDF6E32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4" descr="Candy-Bar-13">
            <a:extLst>
              <a:ext uri="{FF2B5EF4-FFF2-40B4-BE49-F238E27FC236}">
                <a16:creationId xmlns:a16="http://schemas.microsoft.com/office/drawing/2014/main" id="{C2C13EDD-A284-441D-A95E-DC013516E78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>
            <a:extLst>
              <a:ext uri="{FF2B5EF4-FFF2-40B4-BE49-F238E27FC236}">
                <a16:creationId xmlns:a16="http://schemas.microsoft.com/office/drawing/2014/main" id="{61D49306-1C80-4F16-87C8-60EB498DF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4" descr="Candy-Bar-14">
            <a:extLst>
              <a:ext uri="{FF2B5EF4-FFF2-40B4-BE49-F238E27FC236}">
                <a16:creationId xmlns:a16="http://schemas.microsoft.com/office/drawing/2014/main" id="{878FE3B9-A104-4746-B6E9-1E414ABD507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id="{AABD2E58-157B-42CF-AD2B-E9CA79C60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4" descr="Candy-Bar-15">
            <a:extLst>
              <a:ext uri="{FF2B5EF4-FFF2-40B4-BE49-F238E27FC236}">
                <a16:creationId xmlns:a16="http://schemas.microsoft.com/office/drawing/2014/main" id="{B8528723-B564-4240-9835-551C4ED4852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BBCC1178-6024-4161-B7AB-FF0681135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4" descr="Candy-Bar-16">
            <a:extLst>
              <a:ext uri="{FF2B5EF4-FFF2-40B4-BE49-F238E27FC236}">
                <a16:creationId xmlns:a16="http://schemas.microsoft.com/office/drawing/2014/main" id="{42D24A76-854E-447C-807E-0FD45DA6DC2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0BB5CD3B-D469-492B-A481-4E4658050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6" name="Picture 4" descr="Candy-Bar-17">
            <a:extLst>
              <a:ext uri="{FF2B5EF4-FFF2-40B4-BE49-F238E27FC236}">
                <a16:creationId xmlns:a16="http://schemas.microsoft.com/office/drawing/2014/main" id="{5104DE35-4234-45DC-8754-2FF5205988F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>
            <a:extLst>
              <a:ext uri="{FF2B5EF4-FFF2-40B4-BE49-F238E27FC236}">
                <a16:creationId xmlns:a16="http://schemas.microsoft.com/office/drawing/2014/main" id="{F8EF2E71-A5A9-4DF2-AB6B-2CCCAB8AB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4" descr="Candy-Bar-18">
            <a:extLst>
              <a:ext uri="{FF2B5EF4-FFF2-40B4-BE49-F238E27FC236}">
                <a16:creationId xmlns:a16="http://schemas.microsoft.com/office/drawing/2014/main" id="{8DBF0262-F148-4E8B-9FAD-D4EBC4987AE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9E3A3365-4BA6-4152-863A-35C14AD4E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4" descr="Candy-Bar-19">
            <a:extLst>
              <a:ext uri="{FF2B5EF4-FFF2-40B4-BE49-F238E27FC236}">
                <a16:creationId xmlns:a16="http://schemas.microsoft.com/office/drawing/2014/main" id="{24376A4A-C536-46E7-98F4-3FB53558852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7DAB79A7-C0CA-465B-8677-F5168EA0F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4" descr="Candy-Bar-02">
            <a:extLst>
              <a:ext uri="{FF2B5EF4-FFF2-40B4-BE49-F238E27FC236}">
                <a16:creationId xmlns:a16="http://schemas.microsoft.com/office/drawing/2014/main" id="{6DA0E1AD-C7EC-493E-814F-C9D3D4F5477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>
            <a:extLst>
              <a:ext uri="{FF2B5EF4-FFF2-40B4-BE49-F238E27FC236}">
                <a16:creationId xmlns:a16="http://schemas.microsoft.com/office/drawing/2014/main" id="{E666652E-41F8-42DE-AE22-F211785BD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Candy-Bar-20">
            <a:extLst>
              <a:ext uri="{FF2B5EF4-FFF2-40B4-BE49-F238E27FC236}">
                <a16:creationId xmlns:a16="http://schemas.microsoft.com/office/drawing/2014/main" id="{C88B9CE5-7D99-4B90-AF39-D8406FF92D4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>
            <a:extLst>
              <a:ext uri="{FF2B5EF4-FFF2-40B4-BE49-F238E27FC236}">
                <a16:creationId xmlns:a16="http://schemas.microsoft.com/office/drawing/2014/main" id="{B0DD9DE6-0D9C-4597-B123-0375F2F7F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2" name="Picture 4" descr="Candy-Bar-21">
            <a:extLst>
              <a:ext uri="{FF2B5EF4-FFF2-40B4-BE49-F238E27FC236}">
                <a16:creationId xmlns:a16="http://schemas.microsoft.com/office/drawing/2014/main" id="{87BB89F5-A0B2-4639-91FD-7FB7F400B96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>
            <a:extLst>
              <a:ext uri="{FF2B5EF4-FFF2-40B4-BE49-F238E27FC236}">
                <a16:creationId xmlns:a16="http://schemas.microsoft.com/office/drawing/2014/main" id="{3DE2B0CC-9646-4578-B5B6-CC84D6CC7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6" name="Picture 4" descr="Candy-Bar-22">
            <a:extLst>
              <a:ext uri="{FF2B5EF4-FFF2-40B4-BE49-F238E27FC236}">
                <a16:creationId xmlns:a16="http://schemas.microsoft.com/office/drawing/2014/main" id="{96251061-8F35-4CDC-9829-477BF531DB7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>
            <a:extLst>
              <a:ext uri="{FF2B5EF4-FFF2-40B4-BE49-F238E27FC236}">
                <a16:creationId xmlns:a16="http://schemas.microsoft.com/office/drawing/2014/main" id="{0B1362A4-1E97-41B2-9F29-E23133043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4580" name="Picture 4" descr="Candy-Bar-23">
            <a:extLst>
              <a:ext uri="{FF2B5EF4-FFF2-40B4-BE49-F238E27FC236}">
                <a16:creationId xmlns:a16="http://schemas.microsoft.com/office/drawing/2014/main" id="{DDC7D1B0-7BA1-42BF-B598-18FF9211233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>
            <a:extLst>
              <a:ext uri="{FF2B5EF4-FFF2-40B4-BE49-F238E27FC236}">
                <a16:creationId xmlns:a16="http://schemas.microsoft.com/office/drawing/2014/main" id="{9E45FC53-186B-45D7-9CB7-FD38A4655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4" name="Picture 4" descr="Candy-Bar-24">
            <a:extLst>
              <a:ext uri="{FF2B5EF4-FFF2-40B4-BE49-F238E27FC236}">
                <a16:creationId xmlns:a16="http://schemas.microsoft.com/office/drawing/2014/main" id="{8F72529C-5050-4A9D-AB9C-30EA171505B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>
            <a:extLst>
              <a:ext uri="{FF2B5EF4-FFF2-40B4-BE49-F238E27FC236}">
                <a16:creationId xmlns:a16="http://schemas.microsoft.com/office/drawing/2014/main" id="{C81B7C87-0E3D-4EB4-8BBC-3E7E3A0F2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8" name="Picture 4" descr="Candy-Bar-25">
            <a:extLst>
              <a:ext uri="{FF2B5EF4-FFF2-40B4-BE49-F238E27FC236}">
                <a16:creationId xmlns:a16="http://schemas.microsoft.com/office/drawing/2014/main" id="{B5159F50-5CB6-408D-8FFD-6DDB53C6969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t a fan teen edition">
            <a:extLst>
              <a:ext uri="{FF2B5EF4-FFF2-40B4-BE49-F238E27FC236}">
                <a16:creationId xmlns:a16="http://schemas.microsoft.com/office/drawing/2014/main" id="{A2D4F991-E8EA-4B3F-B33D-AF02A4D3A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/>
          <a:stretch/>
        </p:blipFill>
        <p:spPr bwMode="auto">
          <a:xfrm>
            <a:off x="685800" y="486568"/>
            <a:ext cx="7772400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47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Not a Fan: Teen Edition: What does it mean to really follow Jesus? (9780310734000): - Internet Explorer, optimized ">
            <a:extLst>
              <a:ext uri="{FF2B5EF4-FFF2-40B4-BE49-F238E27FC236}">
                <a16:creationId xmlns:a16="http://schemas.microsoft.com/office/drawing/2014/main" id="{201E3429-3983-4512-BBCF-FC5DF1088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 t="25936" r="29546" b="7080"/>
          <a:stretch/>
        </p:blipFill>
        <p:spPr>
          <a:xfrm>
            <a:off x="2781300" y="533400"/>
            <a:ext cx="3581400" cy="54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4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C193FD-5ED9-4E70-BE53-D19AC23F1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0370" r="32500" b="10001"/>
          <a:stretch/>
        </p:blipFill>
        <p:spPr>
          <a:xfrm>
            <a:off x="2667000" y="381000"/>
            <a:ext cx="3962400" cy="60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47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t a fan teen edition">
            <a:extLst>
              <a:ext uri="{FF2B5EF4-FFF2-40B4-BE49-F238E27FC236}">
                <a16:creationId xmlns:a16="http://schemas.microsoft.com/office/drawing/2014/main" id="{A2D4F991-E8EA-4B3F-B33D-AF02A4D3A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/>
          <a:stretch/>
        </p:blipFill>
        <p:spPr bwMode="auto">
          <a:xfrm>
            <a:off x="685800" y="486568"/>
            <a:ext cx="7772400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6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andy-Bar-03">
            <a:extLst>
              <a:ext uri="{FF2B5EF4-FFF2-40B4-BE49-F238E27FC236}">
                <a16:creationId xmlns:a16="http://schemas.microsoft.com/office/drawing/2014/main" id="{174EA4A0-76C4-459F-9AF2-9F3D0582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329A6157-8AD6-494F-B1A1-DB6D40A93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3.lebonbon.fr/wp-content/uploads/2016/03/comb91.jpeg">
            <a:extLst>
              <a:ext uri="{FF2B5EF4-FFF2-40B4-BE49-F238E27FC236}">
                <a16:creationId xmlns:a16="http://schemas.microsoft.com/office/drawing/2014/main" id="{3E908C65-8EE9-46FA-8312-075E00CE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905000"/>
            <a:ext cx="4000500" cy="43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71411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53.photobucket.com/albums/hh60/beautifulashes001/redn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42" y="1905000"/>
            <a:ext cx="6858000" cy="44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8FC6408C-56DA-4040-969E-3E95A4EF7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74532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85412C5F-048E-4405-966D-CA34A218D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poo on baby">
            <a:extLst>
              <a:ext uri="{FF2B5EF4-FFF2-40B4-BE49-F238E27FC236}">
                <a16:creationId xmlns:a16="http://schemas.microsoft.com/office/drawing/2014/main" id="{437735F8-A9FB-4899-B581-AB2EF62D3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1" r="12039"/>
          <a:stretch/>
        </p:blipFill>
        <p:spPr bwMode="auto">
          <a:xfrm>
            <a:off x="2092933" y="1981200"/>
            <a:ext cx="495813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3000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5291C949-6736-455C-8A3C-9258598B9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grammar tattoo fail">
            <a:extLst>
              <a:ext uri="{FF2B5EF4-FFF2-40B4-BE49-F238E27FC236}">
                <a16:creationId xmlns:a16="http://schemas.microsoft.com/office/drawing/2014/main" id="{88E66597-13A5-4985-BFEE-31179EB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1828800"/>
            <a:ext cx="566057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71471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5291C949-6736-455C-8A3C-9258598B9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bad hair cuts">
            <a:extLst>
              <a:ext uri="{FF2B5EF4-FFF2-40B4-BE49-F238E27FC236}">
                <a16:creationId xmlns:a16="http://schemas.microsoft.com/office/drawing/2014/main" id="{298DF0D5-C20E-4269-AC7A-189C013E4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05000"/>
            <a:ext cx="47625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02827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0560" y="2050473"/>
            <a:ext cx="678456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DOES JESUS WANT FANS </a:t>
            </a:r>
          </a:p>
          <a:p>
            <a:pPr algn="ctr"/>
            <a:r>
              <a:rPr lang="en-US" sz="66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OR </a:t>
            </a:r>
          </a:p>
          <a:p>
            <a:pPr algn="ctr"/>
            <a:r>
              <a:rPr lang="en-US" sz="66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FOLLOWERS?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E1B1F075-1031-4407-B001-C1D83FAA7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91488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666572"/>
            <a:ext cx="76962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 wants followers who don’t measure themselves against others to see how they are doing.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6CA3B503-DE92-47DE-873E-4E1D82880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6476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66572"/>
            <a:ext cx="76962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 wants followers who don’t just try to look and act Christian while their heart stays unchanged.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7FCE4267-9322-4BAE-ADEC-D11541240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65234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828800"/>
            <a:ext cx="861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 wants followers who will deny themselves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657600"/>
            <a:ext cx="861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pick up their cross and follow Him.</a:t>
            </a:r>
          </a:p>
        </p:txBody>
      </p:sp>
      <p:pic>
        <p:nvPicPr>
          <p:cNvPr id="6" name="Picture 2" descr="Image result for not a fan teen edition">
            <a:extLst>
              <a:ext uri="{FF2B5EF4-FFF2-40B4-BE49-F238E27FC236}">
                <a16:creationId xmlns:a16="http://schemas.microsoft.com/office/drawing/2014/main" id="{550E4D05-BE68-4E93-8A75-D3080D7FC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06870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036" y="1676400"/>
            <a:ext cx="8763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#1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Have you made a decision for Jesus, or have you committed to Jesus?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93740972-2A4F-4AF9-AA4E-7FDA5D096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8078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ndy-Bar-04">
            <a:extLst>
              <a:ext uri="{FF2B5EF4-FFF2-40B4-BE49-F238E27FC236}">
                <a16:creationId xmlns:a16="http://schemas.microsoft.com/office/drawing/2014/main" id="{1574B4B4-5D7E-41F3-9F98-2E5D3E1E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036" y="1676400"/>
            <a:ext cx="8763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#2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 you just know about Jesus, or do you really know Him?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6EC437C8-1BE6-433F-AE72-217454CCA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6763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036" y="1676400"/>
            <a:ext cx="8763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#3</a:t>
            </a:r>
          </a:p>
          <a:p>
            <a:pPr algn="ctr"/>
            <a:endParaRPr lang="en-US" sz="30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Is Jesus one of many, or is He your one and only?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57687006-79D3-4284-B8E6-9085A20E7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51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76400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#4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Are you more focused 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on the outside 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than the inside?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604EED6F-E534-4520-A5C0-BDEBF2186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20293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ristiemanning.files.wordpress.com/2010/09/54176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22129" r="15446" b="18446"/>
          <a:stretch/>
        </p:blipFill>
        <p:spPr bwMode="auto">
          <a:xfrm>
            <a:off x="2062042" y="1752600"/>
            <a:ext cx="5181600" cy="46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F1763F43-2DBE-4F01-882D-33E9817D5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54314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676400"/>
            <a:ext cx="8763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“Everything they do is for show…What sorrow awaits you teachers of religious law and you Pharisees. Hypocrites! For you are like whitewashed tombs—</a:t>
            </a:r>
            <a:r>
              <a:rPr lang="en-US" sz="40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beautiful on</a:t>
            </a:r>
          </a:p>
          <a:p>
            <a:pPr algn="ctr"/>
            <a:r>
              <a:rPr lang="en-US" sz="40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the outside but filled on the inside </a:t>
            </a:r>
          </a:p>
          <a:p>
            <a:pPr algn="ctr"/>
            <a:r>
              <a:rPr lang="en-US" sz="40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with dead people’s bones and all</a:t>
            </a:r>
          </a:p>
          <a:p>
            <a:pPr algn="ctr"/>
            <a:r>
              <a:rPr lang="en-US" sz="40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sorts of impurity.</a:t>
            </a:r>
            <a:r>
              <a:rPr lang="en-US" sz="4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” </a:t>
            </a:r>
            <a:endParaRPr lang="en-US" sz="60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5EB53C58-59CC-41A3-941F-96529F986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11046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818" y="2286000"/>
            <a:ext cx="86868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“Outwardly you look like</a:t>
            </a:r>
          </a:p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righteous people, but </a:t>
            </a:r>
          </a:p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inwardly your hearts are filled</a:t>
            </a:r>
          </a:p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with hypocrisy and lawlessness.” </a:t>
            </a:r>
          </a:p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Matthew 27:5, 27,28</a:t>
            </a:r>
            <a:endParaRPr lang="en-US" sz="66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D0ADAA75-A552-409B-B627-44D87433A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49041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842" y="1496291"/>
            <a:ext cx="9144000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#5</a:t>
            </a:r>
          </a:p>
          <a:p>
            <a:pPr algn="ctr"/>
            <a:endParaRPr lang="en-US" sz="16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Are you a self-empowered fan or a Spirit-filled follower?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E13BE57E-FB23-4B46-AAE0-706F97DB0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96768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F2998ED6-CA92-4316-9180-BB72863A2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Image result for hot air balloon before inflation">
            <a:extLst>
              <a:ext uri="{FF2B5EF4-FFF2-40B4-BE49-F238E27FC236}">
                <a16:creationId xmlns:a16="http://schemas.microsoft.com/office/drawing/2014/main" id="{CC9876E6-5C01-4304-8E9C-91D05063E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1905000"/>
            <a:ext cx="5648325" cy="42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25491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4B20F6DF-B44B-49F4-BCB0-7278349BF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Image result for hot air balloon">
            <a:extLst>
              <a:ext uri="{FF2B5EF4-FFF2-40B4-BE49-F238E27FC236}">
                <a16:creationId xmlns:a16="http://schemas.microsoft.com/office/drawing/2014/main" id="{BE2E1866-8C56-440E-88EC-CBA33119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33600"/>
            <a:ext cx="6667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66083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57" y="1752600"/>
            <a:ext cx="889461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The Spirit of God, who raised Jesus from the dead, </a:t>
            </a:r>
            <a:r>
              <a:rPr lang="en-US" sz="40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lives in you</a:t>
            </a:r>
            <a:r>
              <a:rPr lang="en-US" sz="4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.  ~ Rom. 8:11</a:t>
            </a:r>
          </a:p>
          <a:p>
            <a:pPr algn="ctr"/>
            <a:endParaRPr lang="en-US" sz="20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4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Now all glory to God, who is able, through his </a:t>
            </a:r>
            <a:r>
              <a:rPr lang="en-US" sz="40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mighty power at work within us</a:t>
            </a:r>
            <a:r>
              <a:rPr lang="en-US" sz="4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, to accomplish infinitely more than we might ask or think. </a:t>
            </a:r>
          </a:p>
          <a:p>
            <a:pPr algn="ctr"/>
            <a:r>
              <a:rPr lang="en-US" sz="4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Ephesians 3:20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C2926C73-724B-432C-8D44-82A73FB3A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0416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>
            <a:extLst>
              <a:ext uri="{FF2B5EF4-FFF2-40B4-BE49-F238E27FC236}">
                <a16:creationId xmlns:a16="http://schemas.microsoft.com/office/drawing/2014/main" id="{EBA71B05-F3CF-45AC-B069-B8E2842DA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4" descr="Candy-Bar-05">
            <a:extLst>
              <a:ext uri="{FF2B5EF4-FFF2-40B4-BE49-F238E27FC236}">
                <a16:creationId xmlns:a16="http://schemas.microsoft.com/office/drawing/2014/main" id="{25E77ECF-4E1C-43CA-A0F8-B8CA63C1994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842" y="1676400"/>
            <a:ext cx="9144000" cy="52168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#6</a:t>
            </a:r>
          </a:p>
          <a:p>
            <a:pPr algn="ctr"/>
            <a:endParaRPr lang="en-US" sz="3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endParaRPr lang="en-US" sz="16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endParaRPr lang="en-US" sz="2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Does your life reflect 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what you say you believe about Jesus?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495D1FEF-AF39-4A86-A4DD-953B8FB05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48164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s1.mm.bing.net/images/thumbnail.aspx?q=4783370063774920&amp;id=364ae2dd000cff9825d9805d418ccadd&amp;url=http%3a%2f%2fwww.bestquickweightlossdiets.com%2fimages%2fbelly-f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733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iles.dailycontributor.com/wp-content/uploads/2010/03/teen-smo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057400"/>
            <a:ext cx="374805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45FE93C5-3C42-4B05-AF7E-470AA653B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29878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www.gccnh.com/imageuploads/Sermons/Series%20Thumbs/Fan%20or%20Follower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42" y="1828800"/>
            <a:ext cx="6858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7B78BFC3-CF4C-49CF-98D5-FE1F21166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94633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>
            <a:extLst>
              <a:ext uri="{FF2B5EF4-FFF2-40B4-BE49-F238E27FC236}">
                <a16:creationId xmlns:a16="http://schemas.microsoft.com/office/drawing/2014/main" id="{92CF9D4F-097E-4159-B748-066C3E3C3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4" descr="Candy-Bar-06">
            <a:extLst>
              <a:ext uri="{FF2B5EF4-FFF2-40B4-BE49-F238E27FC236}">
                <a16:creationId xmlns:a16="http://schemas.microsoft.com/office/drawing/2014/main" id="{4C00B802-0194-4229-A94E-6834F858D4A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id="{6B484FF5-00EF-455F-887B-5F4314116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4" descr="Candy-Bar-07">
            <a:extLst>
              <a:ext uri="{FF2B5EF4-FFF2-40B4-BE49-F238E27FC236}">
                <a16:creationId xmlns:a16="http://schemas.microsoft.com/office/drawing/2014/main" id="{EEDD9186-C48C-4845-8B2B-9264A337BB1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5EDD5F79-803B-4B7D-BB2D-8DA944202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4" descr="Candy-Bar-08">
            <a:extLst>
              <a:ext uri="{FF2B5EF4-FFF2-40B4-BE49-F238E27FC236}">
                <a16:creationId xmlns:a16="http://schemas.microsoft.com/office/drawing/2014/main" id="{B788403C-4D4A-45CA-8AE7-E01D7A8ECB5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>
            <a:extLst>
              <a:ext uri="{FF2B5EF4-FFF2-40B4-BE49-F238E27FC236}">
                <a16:creationId xmlns:a16="http://schemas.microsoft.com/office/drawing/2014/main" id="{5575BCA5-F217-4058-BDC5-DA52AE004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4" descr="Candy-Bar-09">
            <a:extLst>
              <a:ext uri="{FF2B5EF4-FFF2-40B4-BE49-F238E27FC236}">
                <a16:creationId xmlns:a16="http://schemas.microsoft.com/office/drawing/2014/main" id="{29FCF069-0761-4D32-BA49-212DF83FC1B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291</Words>
  <Application>Microsoft Office PowerPoint</Application>
  <PresentationFormat>On-screen Show (4:3)</PresentationFormat>
  <Paragraphs>46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Palatino Linotype</vt:lpstr>
      <vt:lpstr>Times New Roman</vt:lpstr>
      <vt:lpstr>Wingdings</vt:lpstr>
      <vt:lpstr>Default Design</vt:lpstr>
      <vt:lpstr>1_Elemental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Musser</dc:creator>
  <cp:lastModifiedBy>Mark Musser</cp:lastModifiedBy>
  <cp:revision>80</cp:revision>
  <cp:lastPrinted>2012-05-23T18:03:48Z</cp:lastPrinted>
  <dcterms:created xsi:type="dcterms:W3CDTF">2012-04-20T12:55:57Z</dcterms:created>
  <dcterms:modified xsi:type="dcterms:W3CDTF">2018-07-27T16:53:36Z</dcterms:modified>
</cp:coreProperties>
</file>